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24/09/2024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24/09/2024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21C6C518-72E1-640A-B503-1ADEF23DDF79}"/>
              </a:ext>
            </a:extLst>
          </p:cNvPr>
          <p:cNvGrpSpPr/>
          <p:nvPr/>
        </p:nvGrpSpPr>
        <p:grpSpPr>
          <a:xfrm>
            <a:off x="5482471" y="202278"/>
            <a:ext cx="2696066" cy="964163"/>
            <a:chOff x="7820286" y="994753"/>
            <a:chExt cx="3951805" cy="762622"/>
          </a:xfrm>
        </p:grpSpPr>
        <p:sp>
          <p:nvSpPr>
            <p:cNvPr id="9" name="Rectángulo 8">
              <a:extLst>
                <a:ext uri="{FF2B5EF4-FFF2-40B4-BE49-F238E27FC236}">
                  <a16:creationId xmlns:a16="http://schemas.microsoft.com/office/drawing/2014/main" id="{F0ACA6D2-B687-6D13-B34A-A41A9F759C03}"/>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6F0579"/>
                  </a:solidFill>
                </a:rPr>
                <a:t>30/09/2024</a:t>
              </a:r>
              <a:endParaRPr lang="es-MX" sz="1200" b="1" dirty="0">
                <a:solidFill>
                  <a:srgbClr val="6F0579"/>
                </a:solidFill>
              </a:endParaRPr>
            </a:p>
          </p:txBody>
        </p:sp>
        <p:sp>
          <p:nvSpPr>
            <p:cNvPr id="10" name="Rectángulo 9">
              <a:extLst>
                <a:ext uri="{FF2B5EF4-FFF2-40B4-BE49-F238E27FC236}">
                  <a16:creationId xmlns:a16="http://schemas.microsoft.com/office/drawing/2014/main" id="{59B2AF1A-0CD4-995C-2493-4730F2594EED}"/>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a:t>
              </a:r>
              <a:r>
                <a:rPr lang="es-MX" sz="1200" b="1">
                  <a:solidFill>
                    <a:srgbClr val="8E5D95"/>
                  </a:solidFill>
                </a:rPr>
                <a:t>Leticia De </a:t>
              </a:r>
              <a:r>
                <a:rPr lang="es-MX" sz="1200" b="1" dirty="0">
                  <a:solidFill>
                    <a:srgbClr val="8E5D95"/>
                  </a:solidFill>
                </a:rPr>
                <a:t>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99</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Madaí Ulluela Mendoza</cp:lastModifiedBy>
  <cp:revision>89</cp:revision>
  <dcterms:created xsi:type="dcterms:W3CDTF">2018-06-12T17:38:37Z</dcterms:created>
  <dcterms:modified xsi:type="dcterms:W3CDTF">2024-09-24T20:46:12Z</dcterms:modified>
</cp:coreProperties>
</file>