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5E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3" d="100"/>
          <a:sy n="113" d="100"/>
        </p:scale>
        <p:origin x="510" y="13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576E9E-7B91-418D-836C-CA4D139ECD3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FE1778B0-7E47-43AB-8D69-8C4591885A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3EA0D9A5-8257-408D-8783-6FF7950F10A1}"/>
              </a:ext>
            </a:extLst>
          </p:cNvPr>
          <p:cNvSpPr>
            <a:spLocks noGrp="1"/>
          </p:cNvSpPr>
          <p:nvPr>
            <p:ph type="dt" sz="half" idx="10"/>
          </p:nvPr>
        </p:nvSpPr>
        <p:spPr/>
        <p:txBody>
          <a:bodyPr/>
          <a:lstStyle/>
          <a:p>
            <a:fld id="{189256BF-3271-46A5-8D0E-82E0BAF706EB}" type="datetimeFigureOut">
              <a:rPr lang="es-MX" smtClean="0"/>
              <a:t>24/09/2024</a:t>
            </a:fld>
            <a:endParaRPr lang="es-MX"/>
          </a:p>
        </p:txBody>
      </p:sp>
      <p:sp>
        <p:nvSpPr>
          <p:cNvPr id="5" name="Marcador de pie de página 4">
            <a:extLst>
              <a:ext uri="{FF2B5EF4-FFF2-40B4-BE49-F238E27FC236}">
                <a16:creationId xmlns:a16="http://schemas.microsoft.com/office/drawing/2014/main" id="{550CF174-5151-426D-84C3-7991C6C0563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83FDCAD-7E99-4F41-9378-654D6AFE7914}"/>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706671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7BD5F5-829C-48D2-A049-80F99A9F381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6326799-6F3A-4F94-9B9D-0333F9F28490}"/>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56B2CE6-80FA-41EA-BC0F-1F5EBD1D72AB}"/>
              </a:ext>
            </a:extLst>
          </p:cNvPr>
          <p:cNvSpPr>
            <a:spLocks noGrp="1"/>
          </p:cNvSpPr>
          <p:nvPr>
            <p:ph type="dt" sz="half" idx="10"/>
          </p:nvPr>
        </p:nvSpPr>
        <p:spPr/>
        <p:txBody>
          <a:bodyPr/>
          <a:lstStyle/>
          <a:p>
            <a:fld id="{189256BF-3271-46A5-8D0E-82E0BAF706EB}" type="datetimeFigureOut">
              <a:rPr lang="es-MX" smtClean="0"/>
              <a:t>24/09/2024</a:t>
            </a:fld>
            <a:endParaRPr lang="es-MX"/>
          </a:p>
        </p:txBody>
      </p:sp>
      <p:sp>
        <p:nvSpPr>
          <p:cNvPr id="5" name="Marcador de pie de página 4">
            <a:extLst>
              <a:ext uri="{FF2B5EF4-FFF2-40B4-BE49-F238E27FC236}">
                <a16:creationId xmlns:a16="http://schemas.microsoft.com/office/drawing/2014/main" id="{B6961799-5835-402B-979F-1968349F3E7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5872E6F-F2D5-412F-8AEB-94070AE18832}"/>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422128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9B9F7BF-4C3D-43A4-A047-5BA01DCFEE5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582C517-64FC-438D-A938-DEED9A74D9E2}"/>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AD58102-D677-4639-B576-296B121D8829}"/>
              </a:ext>
            </a:extLst>
          </p:cNvPr>
          <p:cNvSpPr>
            <a:spLocks noGrp="1"/>
          </p:cNvSpPr>
          <p:nvPr>
            <p:ph type="dt" sz="half" idx="10"/>
          </p:nvPr>
        </p:nvSpPr>
        <p:spPr/>
        <p:txBody>
          <a:bodyPr/>
          <a:lstStyle/>
          <a:p>
            <a:fld id="{189256BF-3271-46A5-8D0E-82E0BAF706EB}" type="datetimeFigureOut">
              <a:rPr lang="es-MX" smtClean="0"/>
              <a:t>24/09/2024</a:t>
            </a:fld>
            <a:endParaRPr lang="es-MX"/>
          </a:p>
        </p:txBody>
      </p:sp>
      <p:sp>
        <p:nvSpPr>
          <p:cNvPr id="5" name="Marcador de pie de página 4">
            <a:extLst>
              <a:ext uri="{FF2B5EF4-FFF2-40B4-BE49-F238E27FC236}">
                <a16:creationId xmlns:a16="http://schemas.microsoft.com/office/drawing/2014/main" id="{8C9EE609-B1B2-4BA5-8405-5C0540CCF1C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352DB89-08C0-4289-A87E-BDC530838F63}"/>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270287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8BF9B9-71E0-42B9-BD97-C296E702890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68550B7-4402-4E30-8987-81F57569AC3B}"/>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A6982E7-9968-43C2-B249-015F8369890B}"/>
              </a:ext>
            </a:extLst>
          </p:cNvPr>
          <p:cNvSpPr>
            <a:spLocks noGrp="1"/>
          </p:cNvSpPr>
          <p:nvPr>
            <p:ph type="dt" sz="half" idx="10"/>
          </p:nvPr>
        </p:nvSpPr>
        <p:spPr/>
        <p:txBody>
          <a:bodyPr/>
          <a:lstStyle/>
          <a:p>
            <a:fld id="{189256BF-3271-46A5-8D0E-82E0BAF706EB}" type="datetimeFigureOut">
              <a:rPr lang="es-MX" smtClean="0"/>
              <a:t>24/09/2024</a:t>
            </a:fld>
            <a:endParaRPr lang="es-MX"/>
          </a:p>
        </p:txBody>
      </p:sp>
      <p:sp>
        <p:nvSpPr>
          <p:cNvPr id="5" name="Marcador de pie de página 4">
            <a:extLst>
              <a:ext uri="{FF2B5EF4-FFF2-40B4-BE49-F238E27FC236}">
                <a16:creationId xmlns:a16="http://schemas.microsoft.com/office/drawing/2014/main" id="{5D906AD0-352E-45A8-9462-BD548510A1F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3398161-3027-4457-AC6E-4C3B43A72793}"/>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2321116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00F174-5668-4A4C-BC53-3199A678E1B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D32264F-3862-42E1-BE1B-BD44C62161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7AA53787-746C-41A9-ACBC-98789ADFEC05}"/>
              </a:ext>
            </a:extLst>
          </p:cNvPr>
          <p:cNvSpPr>
            <a:spLocks noGrp="1"/>
          </p:cNvSpPr>
          <p:nvPr>
            <p:ph type="dt" sz="half" idx="10"/>
          </p:nvPr>
        </p:nvSpPr>
        <p:spPr/>
        <p:txBody>
          <a:bodyPr/>
          <a:lstStyle/>
          <a:p>
            <a:fld id="{189256BF-3271-46A5-8D0E-82E0BAF706EB}" type="datetimeFigureOut">
              <a:rPr lang="es-MX" smtClean="0"/>
              <a:t>24/09/2024</a:t>
            </a:fld>
            <a:endParaRPr lang="es-MX"/>
          </a:p>
        </p:txBody>
      </p:sp>
      <p:sp>
        <p:nvSpPr>
          <p:cNvPr id="5" name="Marcador de pie de página 4">
            <a:extLst>
              <a:ext uri="{FF2B5EF4-FFF2-40B4-BE49-F238E27FC236}">
                <a16:creationId xmlns:a16="http://schemas.microsoft.com/office/drawing/2014/main" id="{2E1A0C2F-DA05-4C13-A828-FE13C91CB51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90A16F2-800C-4B25-998D-CCFDC8F687A1}"/>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2637645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A58DA7-7507-41D1-91EC-D940568F07F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D3A324D-3288-4DD8-9667-F47572352FA5}"/>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2CE630F7-E6C6-4E50-B6F7-283E269AEDAD}"/>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88CB8B3A-B44C-432C-8258-63E242279F89}"/>
              </a:ext>
            </a:extLst>
          </p:cNvPr>
          <p:cNvSpPr>
            <a:spLocks noGrp="1"/>
          </p:cNvSpPr>
          <p:nvPr>
            <p:ph type="dt" sz="half" idx="10"/>
          </p:nvPr>
        </p:nvSpPr>
        <p:spPr/>
        <p:txBody>
          <a:bodyPr/>
          <a:lstStyle/>
          <a:p>
            <a:fld id="{189256BF-3271-46A5-8D0E-82E0BAF706EB}" type="datetimeFigureOut">
              <a:rPr lang="es-MX" smtClean="0"/>
              <a:t>24/09/2024</a:t>
            </a:fld>
            <a:endParaRPr lang="es-MX"/>
          </a:p>
        </p:txBody>
      </p:sp>
      <p:sp>
        <p:nvSpPr>
          <p:cNvPr id="6" name="Marcador de pie de página 5">
            <a:extLst>
              <a:ext uri="{FF2B5EF4-FFF2-40B4-BE49-F238E27FC236}">
                <a16:creationId xmlns:a16="http://schemas.microsoft.com/office/drawing/2014/main" id="{A26D1380-599E-453A-9450-6209A04E1CA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100A431-B34D-4486-91DB-5BE3CF2D57D9}"/>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619000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DB2A6D-3D31-4006-8C8B-B01093E9EB1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28A8EBA-9D1A-46D0-AE32-4504EE94E5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5DF1F9D8-3D9B-4CE1-AFE2-761E03BB78E5}"/>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4D445CDE-F521-4CC5-9BF6-E0EA1013F9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A6856C1D-1641-4BFC-BB7E-155185ECD5C6}"/>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8F238299-96D3-44E3-AC8F-86CFCDA9D979}"/>
              </a:ext>
            </a:extLst>
          </p:cNvPr>
          <p:cNvSpPr>
            <a:spLocks noGrp="1"/>
          </p:cNvSpPr>
          <p:nvPr>
            <p:ph type="dt" sz="half" idx="10"/>
          </p:nvPr>
        </p:nvSpPr>
        <p:spPr/>
        <p:txBody>
          <a:bodyPr/>
          <a:lstStyle/>
          <a:p>
            <a:fld id="{189256BF-3271-46A5-8D0E-82E0BAF706EB}" type="datetimeFigureOut">
              <a:rPr lang="es-MX" smtClean="0"/>
              <a:t>24/09/2024</a:t>
            </a:fld>
            <a:endParaRPr lang="es-MX"/>
          </a:p>
        </p:txBody>
      </p:sp>
      <p:sp>
        <p:nvSpPr>
          <p:cNvPr id="8" name="Marcador de pie de página 7">
            <a:extLst>
              <a:ext uri="{FF2B5EF4-FFF2-40B4-BE49-F238E27FC236}">
                <a16:creationId xmlns:a16="http://schemas.microsoft.com/office/drawing/2014/main" id="{8743292F-BB5C-43F3-96DC-0F9A9BCF4A01}"/>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57DD3EC7-F083-4862-B704-30183AECB3C9}"/>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420334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8FFE98-CA48-4F16-AC7A-E38CCC3F3AF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53FA41F-3F7D-40AA-BDA3-45B1B2140952}"/>
              </a:ext>
            </a:extLst>
          </p:cNvPr>
          <p:cNvSpPr>
            <a:spLocks noGrp="1"/>
          </p:cNvSpPr>
          <p:nvPr>
            <p:ph type="dt" sz="half" idx="10"/>
          </p:nvPr>
        </p:nvSpPr>
        <p:spPr/>
        <p:txBody>
          <a:bodyPr/>
          <a:lstStyle/>
          <a:p>
            <a:fld id="{189256BF-3271-46A5-8D0E-82E0BAF706EB}" type="datetimeFigureOut">
              <a:rPr lang="es-MX" smtClean="0"/>
              <a:t>24/09/2024</a:t>
            </a:fld>
            <a:endParaRPr lang="es-MX"/>
          </a:p>
        </p:txBody>
      </p:sp>
      <p:sp>
        <p:nvSpPr>
          <p:cNvPr id="4" name="Marcador de pie de página 3">
            <a:extLst>
              <a:ext uri="{FF2B5EF4-FFF2-40B4-BE49-F238E27FC236}">
                <a16:creationId xmlns:a16="http://schemas.microsoft.com/office/drawing/2014/main" id="{F997A859-6975-4878-A335-8E219F2F262D}"/>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3ADE3371-5AD9-4EB9-8C3B-6277B71A205F}"/>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769075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0D4A755-BDAF-4930-8E10-E2EECF754E01}"/>
              </a:ext>
            </a:extLst>
          </p:cNvPr>
          <p:cNvSpPr>
            <a:spLocks noGrp="1"/>
          </p:cNvSpPr>
          <p:nvPr>
            <p:ph type="dt" sz="half" idx="10"/>
          </p:nvPr>
        </p:nvSpPr>
        <p:spPr/>
        <p:txBody>
          <a:bodyPr/>
          <a:lstStyle/>
          <a:p>
            <a:fld id="{189256BF-3271-46A5-8D0E-82E0BAF706EB}" type="datetimeFigureOut">
              <a:rPr lang="es-MX" smtClean="0"/>
              <a:t>24/09/2024</a:t>
            </a:fld>
            <a:endParaRPr lang="es-MX"/>
          </a:p>
        </p:txBody>
      </p:sp>
      <p:sp>
        <p:nvSpPr>
          <p:cNvPr id="3" name="Marcador de pie de página 2">
            <a:extLst>
              <a:ext uri="{FF2B5EF4-FFF2-40B4-BE49-F238E27FC236}">
                <a16:creationId xmlns:a16="http://schemas.microsoft.com/office/drawing/2014/main" id="{B0240B06-9E19-46DE-8E6E-500EC63EDA4F}"/>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450754C0-103D-4901-B54A-8068CE9E106E}"/>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403915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820BA6-C385-4EF8-AF6F-8084E6F9405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1FC0CCF-C810-4B01-9CB0-AD7B7C76EE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0B8A28A9-EC56-4E7C-88DB-01CD88197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50E75CEE-EA50-41BD-9CCE-A29118D13BC7}"/>
              </a:ext>
            </a:extLst>
          </p:cNvPr>
          <p:cNvSpPr>
            <a:spLocks noGrp="1"/>
          </p:cNvSpPr>
          <p:nvPr>
            <p:ph type="dt" sz="half" idx="10"/>
          </p:nvPr>
        </p:nvSpPr>
        <p:spPr/>
        <p:txBody>
          <a:bodyPr/>
          <a:lstStyle/>
          <a:p>
            <a:fld id="{189256BF-3271-46A5-8D0E-82E0BAF706EB}" type="datetimeFigureOut">
              <a:rPr lang="es-MX" smtClean="0"/>
              <a:t>24/09/2024</a:t>
            </a:fld>
            <a:endParaRPr lang="es-MX"/>
          </a:p>
        </p:txBody>
      </p:sp>
      <p:sp>
        <p:nvSpPr>
          <p:cNvPr id="6" name="Marcador de pie de página 5">
            <a:extLst>
              <a:ext uri="{FF2B5EF4-FFF2-40B4-BE49-F238E27FC236}">
                <a16:creationId xmlns:a16="http://schemas.microsoft.com/office/drawing/2014/main" id="{00747CDC-37F5-4D75-B3C5-C39D22046CD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67AD4E8-18BA-44E8-A8B9-5D857C9D7E42}"/>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806519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D51277-4922-46C4-9705-D4DDA28E600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BDF06D16-CC2C-417C-ABEC-7E3FB9B190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066D3D2A-50CA-450D-A63C-F756C32CBB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FA10C656-3826-4F3E-BBC6-4AAC17C26227}"/>
              </a:ext>
            </a:extLst>
          </p:cNvPr>
          <p:cNvSpPr>
            <a:spLocks noGrp="1"/>
          </p:cNvSpPr>
          <p:nvPr>
            <p:ph type="dt" sz="half" idx="10"/>
          </p:nvPr>
        </p:nvSpPr>
        <p:spPr/>
        <p:txBody>
          <a:bodyPr/>
          <a:lstStyle/>
          <a:p>
            <a:fld id="{189256BF-3271-46A5-8D0E-82E0BAF706EB}" type="datetimeFigureOut">
              <a:rPr lang="es-MX" smtClean="0"/>
              <a:t>24/09/2024</a:t>
            </a:fld>
            <a:endParaRPr lang="es-MX"/>
          </a:p>
        </p:txBody>
      </p:sp>
      <p:sp>
        <p:nvSpPr>
          <p:cNvPr id="6" name="Marcador de pie de página 5">
            <a:extLst>
              <a:ext uri="{FF2B5EF4-FFF2-40B4-BE49-F238E27FC236}">
                <a16:creationId xmlns:a16="http://schemas.microsoft.com/office/drawing/2014/main" id="{F011A243-CB64-4F04-AB7F-8F96580B036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89303E8-64BE-4FBA-89E2-17CC5984D98F}"/>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450155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35BA781-9139-47B5-AAC1-2CDEEA161E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FCAB033-FE5B-48BA-9C74-8A379C8985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6C1BF29-A315-4DB1-82AC-42B6325264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9256BF-3271-46A5-8D0E-82E0BAF706EB}" type="datetimeFigureOut">
              <a:rPr lang="es-MX" smtClean="0"/>
              <a:t>24/09/2024</a:t>
            </a:fld>
            <a:endParaRPr lang="es-MX"/>
          </a:p>
        </p:txBody>
      </p:sp>
      <p:sp>
        <p:nvSpPr>
          <p:cNvPr id="5" name="Marcador de pie de página 4">
            <a:extLst>
              <a:ext uri="{FF2B5EF4-FFF2-40B4-BE49-F238E27FC236}">
                <a16:creationId xmlns:a16="http://schemas.microsoft.com/office/drawing/2014/main" id="{238C413F-99AF-4D86-AF22-40CF7FAE13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0DF20FDA-008C-42FB-B5A5-5F7AC12630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56D5A9-CE9B-4942-863F-9894C440CC7D}" type="slidenum">
              <a:rPr lang="es-MX" smtClean="0"/>
              <a:t>‹Nº›</a:t>
            </a:fld>
            <a:endParaRPr lang="es-MX"/>
          </a:p>
        </p:txBody>
      </p:sp>
    </p:spTree>
    <p:extLst>
      <p:ext uri="{BB962C8B-B14F-4D97-AF65-F5344CB8AC3E}">
        <p14:creationId xmlns:p14="http://schemas.microsoft.com/office/powerpoint/2010/main" val="587268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CF4FF-5A61-4994-B56B-E96B1C1909A3}"/>
              </a:ext>
            </a:extLst>
          </p:cNvPr>
          <p:cNvSpPr>
            <a:spLocks noGrp="1"/>
          </p:cNvSpPr>
          <p:nvPr>
            <p:ph type="ctrTitle"/>
          </p:nvPr>
        </p:nvSpPr>
        <p:spPr>
          <a:xfrm>
            <a:off x="378653" y="671418"/>
            <a:ext cx="4654809" cy="837821"/>
          </a:xfrm>
        </p:spPr>
        <p:txBody>
          <a:bodyPr>
            <a:normAutofit/>
          </a:bodyPr>
          <a:lstStyle/>
          <a:p>
            <a:r>
              <a:rPr lang="es-MX" sz="4400" dirty="0">
                <a:solidFill>
                  <a:srgbClr val="8E5E97"/>
                </a:solidFill>
                <a:latin typeface="Arial Rounded MT Bold" panose="020F0704030504030204" pitchFamily="34" charset="0"/>
              </a:rPr>
              <a:t>Nota informativa</a:t>
            </a:r>
          </a:p>
        </p:txBody>
      </p:sp>
      <p:sp>
        <p:nvSpPr>
          <p:cNvPr id="3" name="Subtítulo 2">
            <a:extLst>
              <a:ext uri="{FF2B5EF4-FFF2-40B4-BE49-F238E27FC236}">
                <a16:creationId xmlns:a16="http://schemas.microsoft.com/office/drawing/2014/main" id="{E4A0E1BB-03A2-44AA-A652-2AF1AA20A819}"/>
              </a:ext>
            </a:extLst>
          </p:cNvPr>
          <p:cNvSpPr>
            <a:spLocks noGrp="1"/>
          </p:cNvSpPr>
          <p:nvPr>
            <p:ph type="subTitle" idx="1"/>
          </p:nvPr>
        </p:nvSpPr>
        <p:spPr>
          <a:xfrm>
            <a:off x="517327" y="1877481"/>
            <a:ext cx="6969369" cy="4778241"/>
          </a:xfrm>
        </p:spPr>
        <p:txBody>
          <a:bodyPr>
            <a:normAutofit fontScale="92500" lnSpcReduction="10000"/>
          </a:bodyPr>
          <a:lstStyle/>
          <a:p>
            <a:pPr marL="180000" algn="just">
              <a:lnSpc>
                <a:spcPct val="200000"/>
              </a:lnSpc>
              <a:spcBef>
                <a:spcPts val="600"/>
              </a:spcBef>
              <a:spcAft>
                <a:spcPts val="600"/>
              </a:spcAft>
              <a:tabLst>
                <a:tab pos="72000" algn="l"/>
              </a:tabLst>
            </a:pPr>
            <a:r>
              <a:rPr lang="es-MX" dirty="0"/>
              <a:t>De conformidad con la normativa aplicable al Instituto Nacional Electoral, los Organismos Públicos Electorales, se regirán por el sistema pensionario establecido en la Constitución Política de los Estados Unidos Mexicanos en el artículo 123, apartado A, teniendo como sistema de pensiones el proporcionado por el Instituto Mexicano del Seguro Social.</a:t>
            </a:r>
          </a:p>
          <a:p>
            <a:pPr marL="180000" algn="just">
              <a:lnSpc>
                <a:spcPct val="200000"/>
              </a:lnSpc>
              <a:spcBef>
                <a:spcPts val="600"/>
              </a:spcBef>
              <a:spcAft>
                <a:spcPts val="600"/>
              </a:spcAft>
              <a:tabLst>
                <a:tab pos="72000" algn="l"/>
              </a:tabLst>
            </a:pPr>
            <a:endParaRPr lang="es-MX" dirty="0"/>
          </a:p>
          <a:p>
            <a:pPr algn="just">
              <a:lnSpc>
                <a:spcPct val="150000"/>
              </a:lnSpc>
            </a:pPr>
            <a:endParaRPr lang="es-MX" dirty="0">
              <a:solidFill>
                <a:schemeClr val="bg2">
                  <a:lumMod val="25000"/>
                </a:schemeClr>
              </a:solidFill>
            </a:endParaRPr>
          </a:p>
        </p:txBody>
      </p:sp>
      <p:pic>
        <p:nvPicPr>
          <p:cNvPr id="5" name="Imagen 4">
            <a:extLst>
              <a:ext uri="{FF2B5EF4-FFF2-40B4-BE49-F238E27FC236}">
                <a16:creationId xmlns:a16="http://schemas.microsoft.com/office/drawing/2014/main" id="{1555309F-3BC4-4CA1-BAE6-D79DF562B6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49507" y="395066"/>
            <a:ext cx="2563840" cy="883340"/>
          </a:xfrm>
          <a:prstGeom prst="rect">
            <a:avLst/>
          </a:prstGeom>
        </p:spPr>
      </p:pic>
      <p:sp>
        <p:nvSpPr>
          <p:cNvPr id="6" name="Rectángulo 5">
            <a:extLst>
              <a:ext uri="{FF2B5EF4-FFF2-40B4-BE49-F238E27FC236}">
                <a16:creationId xmlns:a16="http://schemas.microsoft.com/office/drawing/2014/main" id="{98361A71-1A2D-4334-ACE6-36E4D4A3AEC1}"/>
              </a:ext>
            </a:extLst>
          </p:cNvPr>
          <p:cNvSpPr/>
          <p:nvPr/>
        </p:nvSpPr>
        <p:spPr>
          <a:xfrm>
            <a:off x="8439765" y="4226845"/>
            <a:ext cx="3459055" cy="1569660"/>
          </a:xfrm>
          <a:prstGeom prst="rect">
            <a:avLst/>
          </a:prstGeom>
          <a:noFill/>
        </p:spPr>
        <p:txBody>
          <a:bodyPr wrap="square" lIns="91440" tIns="45720" rIns="91440" bIns="4572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400" dirty="0">
                <a:ln w="0"/>
                <a:solidFill>
                  <a:schemeClr val="bg1"/>
                </a:solidFill>
                <a:latin typeface="Arial Rounded MT Bold" panose="020F0704030504030204" pitchFamily="34" charset="0"/>
                <a:cs typeface="Calibri" panose="020F0502020204030204" pitchFamily="34" charset="0"/>
              </a:rPr>
              <a:t>Art. 21, </a:t>
            </a:r>
            <a:r>
              <a:rPr lang="es-ES" sz="2400" dirty="0" err="1">
                <a:ln w="0"/>
                <a:solidFill>
                  <a:schemeClr val="bg1"/>
                </a:solidFill>
                <a:latin typeface="Arial Rounded MT Bold" panose="020F0704030504030204" pitchFamily="34" charset="0"/>
                <a:cs typeface="Calibri" panose="020F0502020204030204" pitchFamily="34" charset="0"/>
              </a:rPr>
              <a:t>fracc.</a:t>
            </a:r>
            <a:r>
              <a:rPr lang="es-ES" sz="2400" dirty="0">
                <a:ln w="0"/>
                <a:solidFill>
                  <a:schemeClr val="bg1"/>
                </a:solidFill>
                <a:latin typeface="Arial Rounded MT Bold" panose="020F0704030504030204" pitchFamily="34" charset="0"/>
                <a:cs typeface="Calibri" panose="020F0502020204030204" pitchFamily="34" charset="0"/>
              </a:rPr>
              <a:t> XXXIX.</a:t>
            </a:r>
          </a:p>
          <a:p>
            <a:pPr algn="ctr"/>
            <a:r>
              <a:rPr lang="es-MX" sz="2400" dirty="0">
                <a:solidFill>
                  <a:schemeClr val="bg1"/>
                </a:solidFill>
                <a:latin typeface="Arial Rounded MT Bold" panose="020F0704030504030204" pitchFamily="34" charset="0"/>
              </a:rPr>
              <a:t>Sistema de pensiones.</a:t>
            </a:r>
            <a:endParaRPr lang="es-MX" sz="1400" dirty="0">
              <a:solidFill>
                <a:schemeClr val="bg1"/>
              </a:solidFill>
              <a:latin typeface="Arial Rounded MT Bold" panose="020F0704030504030204" pitchFamily="34" charset="0"/>
            </a:endParaRPr>
          </a:p>
          <a:p>
            <a:pPr algn="ctr"/>
            <a:endParaRPr lang="es-ES" sz="2400" b="1" dirty="0">
              <a:ln w="0"/>
              <a:solidFill>
                <a:schemeClr val="bg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7" name="Rectángulo 6">
            <a:extLst>
              <a:ext uri="{FF2B5EF4-FFF2-40B4-BE49-F238E27FC236}">
                <a16:creationId xmlns:a16="http://schemas.microsoft.com/office/drawing/2014/main" id="{DCE05AF6-5B47-4132-A83C-D83B9863912B}"/>
              </a:ext>
            </a:extLst>
          </p:cNvPr>
          <p:cNvSpPr/>
          <p:nvPr/>
        </p:nvSpPr>
        <p:spPr>
          <a:xfrm>
            <a:off x="8444345" y="3814855"/>
            <a:ext cx="3459056" cy="2393640"/>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a16="http://schemas.microsoft.com/office/drawing/2014/main" id="{21C6C518-72E1-640A-B503-1ADEF23DDF79}"/>
              </a:ext>
            </a:extLst>
          </p:cNvPr>
          <p:cNvGrpSpPr/>
          <p:nvPr/>
        </p:nvGrpSpPr>
        <p:grpSpPr>
          <a:xfrm>
            <a:off x="5482471" y="202278"/>
            <a:ext cx="2696066" cy="964163"/>
            <a:chOff x="7820286" y="994753"/>
            <a:chExt cx="3951805" cy="762622"/>
          </a:xfrm>
        </p:grpSpPr>
        <p:sp>
          <p:nvSpPr>
            <p:cNvPr id="9" name="Rectángulo 8">
              <a:extLst>
                <a:ext uri="{FF2B5EF4-FFF2-40B4-BE49-F238E27FC236}">
                  <a16:creationId xmlns:a16="http://schemas.microsoft.com/office/drawing/2014/main" id="{F0ACA6D2-B687-6D13-B34A-A41A9F759C03}"/>
                </a:ext>
              </a:extLst>
            </p:cNvPr>
            <p:cNvSpPr/>
            <p:nvPr/>
          </p:nvSpPr>
          <p:spPr>
            <a:xfrm>
              <a:off x="7820286" y="994753"/>
              <a:ext cx="3766832" cy="365162"/>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a:solidFill>
                    <a:srgbClr val="6F0579"/>
                  </a:solidFill>
                </a:rPr>
                <a:t>30/09/2024</a:t>
              </a:r>
              <a:endParaRPr lang="es-MX" sz="1200" b="1" dirty="0">
                <a:solidFill>
                  <a:srgbClr val="6F0579"/>
                </a:solidFill>
              </a:endParaRPr>
            </a:p>
          </p:txBody>
        </p:sp>
        <p:sp>
          <p:nvSpPr>
            <p:cNvPr id="10" name="Rectángulo 9">
              <a:extLst>
                <a:ext uri="{FF2B5EF4-FFF2-40B4-BE49-F238E27FC236}">
                  <a16:creationId xmlns:a16="http://schemas.microsoft.com/office/drawing/2014/main" id="{59B2AF1A-0CD4-995C-2493-4730F2594EED}"/>
                </a:ext>
              </a:extLst>
            </p:cNvPr>
            <p:cNvSpPr/>
            <p:nvPr/>
          </p:nvSpPr>
          <p:spPr>
            <a:xfrm>
              <a:off x="7820287" y="1246148"/>
              <a:ext cx="3951804" cy="511227"/>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8E5D95"/>
                  </a:solidFill>
                </a:rPr>
                <a:t>C.P. Aída </a:t>
              </a:r>
              <a:r>
                <a:rPr lang="es-MX" sz="1200" b="1">
                  <a:solidFill>
                    <a:srgbClr val="8E5D95"/>
                  </a:solidFill>
                </a:rPr>
                <a:t>Leticia De </a:t>
              </a:r>
              <a:r>
                <a:rPr lang="es-MX" sz="1200" b="1" dirty="0">
                  <a:solidFill>
                    <a:srgbClr val="8E5D95"/>
                  </a:solidFill>
                </a:rPr>
                <a:t>la Garza Muñoz, </a:t>
              </a:r>
              <a:r>
                <a:rPr lang="es-MX" sz="1200" dirty="0">
                  <a:solidFill>
                    <a:srgbClr val="7F7F7F"/>
                  </a:solidFill>
                </a:rPr>
                <a:t>Dirección Ejecutiva de Administración</a:t>
              </a:r>
            </a:p>
          </p:txBody>
        </p:sp>
      </p:grpSp>
    </p:spTree>
    <p:extLst>
      <p:ext uri="{BB962C8B-B14F-4D97-AF65-F5344CB8AC3E}">
        <p14:creationId xmlns:p14="http://schemas.microsoft.com/office/powerpoint/2010/main" val="299049375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99</Words>
  <Application>Microsoft Office PowerPoint</Application>
  <PresentationFormat>Panorámica</PresentationFormat>
  <Paragraphs>8</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Arial Rounded MT Bold</vt:lpstr>
      <vt:lpstr>Calibri</vt:lpstr>
      <vt:lpstr>Calibri Light</vt:lpstr>
      <vt:lpstr>Tema de Office</vt:lpstr>
      <vt:lpstr>Nota informativa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Nota informativa</dc:title>
  <dc:creator>iec</dc:creator>
  <cp:lastModifiedBy>Madaí Ulluela Mendoza</cp:lastModifiedBy>
  <cp:revision>89</cp:revision>
  <dcterms:created xsi:type="dcterms:W3CDTF">2018-06-12T17:38:37Z</dcterms:created>
  <dcterms:modified xsi:type="dcterms:W3CDTF">2024-09-24T20:46:12Z</dcterms:modified>
</cp:coreProperties>
</file>